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sldIdLst>
    <p:sldId id="448" r:id="rId2"/>
    <p:sldId id="435" r:id="rId3"/>
    <p:sldId id="433" r:id="rId4"/>
    <p:sldId id="432" r:id="rId5"/>
    <p:sldId id="434" r:id="rId6"/>
    <p:sldId id="443" r:id="rId7"/>
    <p:sldId id="428" r:id="rId8"/>
    <p:sldId id="444" r:id="rId9"/>
    <p:sldId id="412" r:id="rId10"/>
    <p:sldId id="436" r:id="rId11"/>
    <p:sldId id="437" r:id="rId12"/>
    <p:sldId id="438" r:id="rId13"/>
    <p:sldId id="429" r:id="rId14"/>
    <p:sldId id="439" r:id="rId15"/>
    <p:sldId id="440" r:id="rId16"/>
    <p:sldId id="441" r:id="rId17"/>
    <p:sldId id="442" r:id="rId18"/>
    <p:sldId id="430" r:id="rId19"/>
    <p:sldId id="431" r:id="rId20"/>
    <p:sldId id="347" r:id="rId21"/>
    <p:sldId id="348" r:id="rId22"/>
    <p:sldId id="408" r:id="rId23"/>
    <p:sldId id="409" r:id="rId24"/>
    <p:sldId id="410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01" r:id="rId41"/>
    <p:sldId id="402" r:id="rId42"/>
    <p:sldId id="403" r:id="rId43"/>
    <p:sldId id="404" r:id="rId44"/>
    <p:sldId id="405" r:id="rId45"/>
    <p:sldId id="259" r:id="rId46"/>
    <p:sldId id="260" r:id="rId47"/>
    <p:sldId id="323" r:id="rId48"/>
    <p:sldId id="324" r:id="rId49"/>
    <p:sldId id="325" r:id="rId50"/>
    <p:sldId id="265" r:id="rId51"/>
    <p:sldId id="309" r:id="rId52"/>
    <p:sldId id="446" r:id="rId53"/>
    <p:sldId id="310" r:id="rId54"/>
    <p:sldId id="445" r:id="rId55"/>
    <p:sldId id="447" r:id="rId56"/>
    <p:sldId id="311" r:id="rId57"/>
    <p:sldId id="312" r:id="rId58"/>
    <p:sldId id="313" r:id="rId59"/>
    <p:sldId id="315" r:id="rId60"/>
    <p:sldId id="316" r:id="rId61"/>
    <p:sldId id="318" r:id="rId62"/>
    <p:sldId id="319" r:id="rId63"/>
    <p:sldId id="320" r:id="rId64"/>
    <p:sldId id="268" r:id="rId65"/>
    <p:sldId id="34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55" autoAdjust="0"/>
  </p:normalViewPr>
  <p:slideViewPr>
    <p:cSldViewPr snapToGrid="0" snapToObjects="1">
      <p:cViewPr>
        <p:scale>
          <a:sx n="100" d="100"/>
          <a:sy n="100" d="100"/>
        </p:scale>
        <p:origin x="2504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019220-4E07-3C4E-BFE3-EE0190D80488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04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019220-4E07-3C4E-BFE3-EE0190D80488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04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019220-4E07-3C4E-BFE3-EE0190D80488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04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019220-4E07-3C4E-BFE3-EE0190D80488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04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rmons - Jim Erwin">
            <a:extLst>
              <a:ext uri="{FF2B5EF4-FFF2-40B4-BE49-F238E27FC236}">
                <a16:creationId xmlns:a16="http://schemas.microsoft.com/office/drawing/2014/main" id="{679967B6-E520-14B7-A88B-075C41718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7"/>
          <a:stretch/>
        </p:blipFill>
        <p:spPr bwMode="auto">
          <a:xfrm>
            <a:off x="0" y="766764"/>
            <a:ext cx="9144000" cy="47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38294" y="4746356"/>
            <a:ext cx="9144000" cy="71335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Passage</a:t>
            </a: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4733" y="1002582"/>
            <a:ext cx="5043946" cy="363534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OT Sermon </a:t>
            </a:r>
            <a:br>
              <a:rPr lang="en-US" sz="6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PPT Format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5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Crossroads International Church Singapore</a:t>
            </a:r>
          </a:p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2327883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II. Main Point</a:t>
            </a:r>
          </a:p>
        </p:txBody>
      </p:sp>
    </p:spTree>
    <p:extLst>
      <p:ext uri="{BB962C8B-B14F-4D97-AF65-F5344CB8AC3E}">
        <p14:creationId xmlns:p14="http://schemas.microsoft.com/office/powerpoint/2010/main" val="30423549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III. Main Point</a:t>
            </a:r>
          </a:p>
        </p:txBody>
      </p:sp>
    </p:spTree>
    <p:extLst>
      <p:ext uri="{BB962C8B-B14F-4D97-AF65-F5344CB8AC3E}">
        <p14:creationId xmlns:p14="http://schemas.microsoft.com/office/powerpoint/2010/main" val="29603587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Main Idea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00290"/>
            <a:ext cx="9144000" cy="76934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7155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3813" y="3391851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Passage</a:t>
            </a:r>
          </a:p>
          <a:p>
            <a:pPr defTabSz="914400">
              <a:defRPr/>
            </a:pPr>
            <a:endParaRPr lang="en-US" sz="4000" b="1" i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6826"/>
            <a:ext cx="9120187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5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Griffith, Crossroads International Church Singapore</a:t>
            </a:r>
          </a:p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052831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0001522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462"/>
            <a:ext cx="9052420" cy="6306519"/>
          </a:xfrm>
          <a:prstGeom prst="rect">
            <a:avLst/>
          </a:prstGeom>
        </p:spPr>
      </p:pic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316"/>
            <a:ext cx="9143999" cy="784797"/>
          </a:xfrm>
          <a:effectLst/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Big Ten</a:t>
            </a:r>
          </a:p>
        </p:txBody>
      </p:sp>
    </p:spTree>
    <p:extLst>
      <p:ext uri="{BB962C8B-B14F-4D97-AF65-F5344CB8AC3E}">
        <p14:creationId xmlns:p14="http://schemas.microsoft.com/office/powerpoint/2010/main" val="306959558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I. Main 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0095"/>
            <a:ext cx="9144000" cy="60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72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415726150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7544" y="29469"/>
            <a:ext cx="4466456" cy="194871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69"/>
            <a:ext cx="4677544" cy="68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37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Black on White</a:t>
            </a:r>
          </a:p>
        </p:txBody>
      </p:sp>
    </p:spTree>
    <p:extLst>
      <p:ext uri="{BB962C8B-B14F-4D97-AF65-F5344CB8AC3E}">
        <p14:creationId xmlns:p14="http://schemas.microsoft.com/office/powerpoint/2010/main" val="14325373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6712861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854456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668132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Need</a:t>
            </a:r>
          </a:p>
        </p:txBody>
      </p:sp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1246592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797869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1131366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Black on White</a:t>
            </a:r>
          </a:p>
        </p:txBody>
      </p:sp>
    </p:spTree>
    <p:extLst>
      <p:ext uri="{BB962C8B-B14F-4D97-AF65-F5344CB8AC3E}">
        <p14:creationId xmlns:p14="http://schemas.microsoft.com/office/powerpoint/2010/main" val="18886212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I. Main Point</a:t>
            </a:r>
          </a:p>
        </p:txBody>
      </p:sp>
    </p:spTree>
    <p:extLst>
      <p:ext uri="{BB962C8B-B14F-4D97-AF65-F5344CB8AC3E}">
        <p14:creationId xmlns:p14="http://schemas.microsoft.com/office/powerpoint/2010/main" val="309165410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395894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9603792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6556685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2632895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Black on White</a:t>
            </a:r>
          </a:p>
        </p:txBody>
      </p:sp>
    </p:spTree>
    <p:extLst>
      <p:ext uri="{BB962C8B-B14F-4D97-AF65-F5344CB8AC3E}">
        <p14:creationId xmlns:p14="http://schemas.microsoft.com/office/powerpoint/2010/main" val="25082528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Subject?</a:t>
            </a: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"Scripture"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2734920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"Scripture"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0753855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"Scripture"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851768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"Scripture"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3873578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Black on White</a:t>
            </a:r>
          </a:p>
        </p:txBody>
      </p:sp>
    </p:spTree>
    <p:extLst>
      <p:ext uri="{BB962C8B-B14F-4D97-AF65-F5344CB8AC3E}">
        <p14:creationId xmlns:p14="http://schemas.microsoft.com/office/powerpoint/2010/main" val="307203929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I. Main Point</a:t>
            </a:r>
          </a:p>
        </p:txBody>
      </p:sp>
    </p:spTree>
    <p:extLst>
      <p:ext uri="{BB962C8B-B14F-4D97-AF65-F5344CB8AC3E}">
        <p14:creationId xmlns:p14="http://schemas.microsoft.com/office/powerpoint/2010/main" val="403800999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"Scripture"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1497154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"Scripture"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345088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"Scripture"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345088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"Scripture"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34508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50863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" y="0"/>
            <a:ext cx="7506056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76056" y="49784"/>
            <a:ext cx="4067944" cy="5971504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Entering the Kingdom of Heaven</a:t>
            </a:r>
          </a:p>
        </p:txBody>
      </p:sp>
    </p:spTree>
    <p:extLst>
      <p:ext uri="{BB962C8B-B14F-4D97-AF65-F5344CB8AC3E}">
        <p14:creationId xmlns:p14="http://schemas.microsoft.com/office/powerpoint/2010/main" val="279695489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23" y="-177800"/>
            <a:ext cx="8491813" cy="679345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25619"/>
            <a:ext cx="9144000" cy="949731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889219"/>
            <a:ext cx="9144000" cy="9497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55722571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11741"/>
            <a:ext cx="9144000" cy="15557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i="1" dirty="0">
                <a:effectLst>
                  <a:glow rad="8763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Blue Background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4521" y="1773238"/>
            <a:ext cx="3082450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54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EXILES</a:t>
            </a:r>
            <a:endParaRPr lang="en-US" sz="4000" spc="-100" dirty="0">
              <a:solidFill>
                <a:srgbClr val="000090"/>
              </a:solidFill>
              <a:latin typeface="Helvetica Neue Black Condensed"/>
              <a:ea typeface="ＭＳ Ｐゴシック" charset="0"/>
              <a:cs typeface="Helvetica Neue Black Condensed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26914" y="1773238"/>
            <a:ext cx="3082450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WORSHIPPERS</a:t>
            </a:r>
          </a:p>
        </p:txBody>
      </p:sp>
      <p:sp>
        <p:nvSpPr>
          <p:cNvPr id="2" name="Notched Right Arrow 1"/>
          <p:cNvSpPr/>
          <p:nvPr/>
        </p:nvSpPr>
        <p:spPr bwMode="auto">
          <a:xfrm>
            <a:off x="2992580" y="2478458"/>
            <a:ext cx="2745775" cy="1838491"/>
          </a:xfrm>
          <a:prstGeom prst="notched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INTO</a:t>
            </a: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3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11741"/>
            <a:ext cx="9144000" cy="15557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i="1" dirty="0">
                <a:effectLst>
                  <a:glow rad="8763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Blue Background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2333" y="1773238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8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LIVE WELL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79372" y="1773238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8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LAUGH OFTEN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96412" y="1773238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8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LOVE MUCH</a:t>
            </a:r>
          </a:p>
        </p:txBody>
      </p:sp>
    </p:spTree>
    <p:extLst>
      <p:ext uri="{BB962C8B-B14F-4D97-AF65-F5344CB8AC3E}">
        <p14:creationId xmlns:p14="http://schemas.microsoft.com/office/powerpoint/2010/main" val="212216417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11741"/>
            <a:ext cx="9144000" cy="15557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i="1" dirty="0">
                <a:effectLst>
                  <a:glow rad="8763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Blue Background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0539" y="1773238"/>
            <a:ext cx="2101295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LIVE WELL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67578" y="1773238"/>
            <a:ext cx="2101295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LAUGH OFTEN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84618" y="1773238"/>
            <a:ext cx="2101295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LOVE MUCH</a:t>
            </a:r>
          </a:p>
        </p:txBody>
      </p:sp>
      <p:sp>
        <p:nvSpPr>
          <p:cNvPr id="2" name="Notched Right Arrow 1"/>
          <p:cNvSpPr/>
          <p:nvPr/>
        </p:nvSpPr>
        <p:spPr bwMode="auto">
          <a:xfrm>
            <a:off x="2584719" y="2695855"/>
            <a:ext cx="1270077" cy="1381348"/>
          </a:xfrm>
          <a:prstGeom prst="notched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  <p:sp>
        <p:nvSpPr>
          <p:cNvPr id="7" name="Notched Right Arrow 6"/>
          <p:cNvSpPr/>
          <p:nvPr/>
        </p:nvSpPr>
        <p:spPr bwMode="auto">
          <a:xfrm>
            <a:off x="5570515" y="2695855"/>
            <a:ext cx="1270077" cy="1381348"/>
          </a:xfrm>
          <a:prstGeom prst="notched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50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11741"/>
            <a:ext cx="9144000" cy="15557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i="1" dirty="0">
                <a:effectLst>
                  <a:glow rad="8763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Blue Background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0287" y="1730158"/>
            <a:ext cx="2101295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90443" y="1730158"/>
            <a:ext cx="2101295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2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0599" y="1730158"/>
            <a:ext cx="2101295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3</a:t>
            </a:r>
          </a:p>
        </p:txBody>
      </p:sp>
      <p:sp>
        <p:nvSpPr>
          <p:cNvPr id="2" name="Notched Right Arrow 1"/>
          <p:cNvSpPr/>
          <p:nvPr/>
        </p:nvSpPr>
        <p:spPr bwMode="auto">
          <a:xfrm>
            <a:off x="1883335" y="2652775"/>
            <a:ext cx="816975" cy="1381348"/>
          </a:xfrm>
          <a:prstGeom prst="notchedRightArrow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  <p:sp>
        <p:nvSpPr>
          <p:cNvPr id="7" name="Notched Right Arrow 6"/>
          <p:cNvSpPr/>
          <p:nvPr/>
        </p:nvSpPr>
        <p:spPr bwMode="auto">
          <a:xfrm>
            <a:off x="4290967" y="2652775"/>
            <a:ext cx="816975" cy="1381348"/>
          </a:xfrm>
          <a:prstGeom prst="notchedRightArrow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950756" y="1730158"/>
            <a:ext cx="2101295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4</a:t>
            </a:r>
          </a:p>
        </p:txBody>
      </p:sp>
      <p:sp>
        <p:nvSpPr>
          <p:cNvPr id="9" name="Notched Right Arrow 8"/>
          <p:cNvSpPr/>
          <p:nvPr/>
        </p:nvSpPr>
        <p:spPr bwMode="auto">
          <a:xfrm>
            <a:off x="6291597" y="2652775"/>
            <a:ext cx="816975" cy="1381348"/>
          </a:xfrm>
          <a:prstGeom prst="notchedRightArrow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98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658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Black Text</a:t>
            </a:r>
          </a:p>
        </p:txBody>
      </p:sp>
      <p:sp>
        <p:nvSpPr>
          <p:cNvPr id="100357" name="TextBox 2"/>
          <p:cNvSpPr txBox="1">
            <a:spLocks noChangeArrowheads="1"/>
          </p:cNvSpPr>
          <p:nvPr/>
        </p:nvSpPr>
        <p:spPr bwMode="auto">
          <a:xfrm>
            <a:off x="0" y="637009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79107189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Nephew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3491" y="-1"/>
            <a:ext cx="7421017" cy="7519701"/>
            <a:chOff x="1013491" y="-1"/>
            <a:chExt cx="7421017" cy="75197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491" y="-1"/>
              <a:ext cx="7421017" cy="751970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2029161" y="0"/>
              <a:ext cx="6175074" cy="67156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29161" y="423377"/>
              <a:ext cx="4729844" cy="67156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-112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14563" y="-19352"/>
            <a:ext cx="617507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This is my nephew, Skippy.</a:t>
            </a:r>
            <a:b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He</a:t>
            </a:r>
            <a:r>
              <a:rPr lang="fr-FR" sz="3600" b="1" dirty="0">
                <a:solidFill>
                  <a:srgbClr val="000000"/>
                </a:solidFill>
                <a:latin typeface="Arial"/>
                <a:cs typeface="Arial"/>
              </a:rPr>
              <a:t>'</a:t>
            </a: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s your new boss.</a:t>
            </a:r>
            <a:endParaRPr lang="en-US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491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658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Black Text</a:t>
            </a:r>
          </a:p>
        </p:txBody>
      </p:sp>
      <p:sp>
        <p:nvSpPr>
          <p:cNvPr id="100357" name="TextBox 2"/>
          <p:cNvSpPr txBox="1">
            <a:spLocks noChangeArrowheads="1"/>
          </p:cNvSpPr>
          <p:nvPr/>
        </p:nvSpPr>
        <p:spPr bwMode="auto">
          <a:xfrm>
            <a:off x="0" y="637009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160514435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00"/>
            <a:ext cx="9144000" cy="65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Black on White</a:t>
            </a:r>
          </a:p>
        </p:txBody>
      </p:sp>
    </p:spTree>
    <p:extLst>
      <p:ext uri="{BB962C8B-B14F-4D97-AF65-F5344CB8AC3E}">
        <p14:creationId xmlns:p14="http://schemas.microsoft.com/office/powerpoint/2010/main" val="35327511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16632"/>
            <a:ext cx="9036496" cy="223224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"Scripture" (Eccl.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22" y="2216856"/>
            <a:ext cx="2032000" cy="307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3048000"/>
            <a:ext cx="6540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565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49793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0776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41234879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I. Main Point</a:t>
            </a:r>
          </a:p>
        </p:txBody>
      </p:sp>
    </p:spTree>
    <p:extLst>
      <p:ext uri="{BB962C8B-B14F-4D97-AF65-F5344CB8AC3E}">
        <p14:creationId xmlns:p14="http://schemas.microsoft.com/office/powerpoint/2010/main" val="2123749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Black on White</a:t>
            </a:r>
          </a:p>
        </p:txBody>
      </p:sp>
    </p:spTree>
    <p:extLst>
      <p:ext uri="{BB962C8B-B14F-4D97-AF65-F5344CB8AC3E}">
        <p14:creationId xmlns:p14="http://schemas.microsoft.com/office/powerpoint/2010/main" val="23327495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(6: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11102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451</Words>
  <Application>Microsoft Macintosh PowerPoint</Application>
  <PresentationFormat>On-screen Show (4:3)</PresentationFormat>
  <Paragraphs>153</Paragraphs>
  <Slides>65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Comic Sans MS</vt:lpstr>
      <vt:lpstr>Helvetica Neue Black Condensed</vt:lpstr>
      <vt:lpstr>Times New Roman</vt:lpstr>
      <vt:lpstr>49_Blank Presentation</vt:lpstr>
      <vt:lpstr>OT Sermon  PPT Format</vt:lpstr>
      <vt:lpstr>Title</vt:lpstr>
      <vt:lpstr>Need</vt:lpstr>
      <vt:lpstr>Subject?</vt:lpstr>
      <vt:lpstr>Background</vt:lpstr>
      <vt:lpstr>Black on White</vt:lpstr>
      <vt:lpstr>I. Main Point</vt:lpstr>
      <vt:lpstr>Black on White</vt:lpstr>
      <vt:lpstr>"Scripture" (6: NLT).</vt:lpstr>
      <vt:lpstr>"Scripture" (6: NLT).</vt:lpstr>
      <vt:lpstr>"Scripture" (6: NLT).</vt:lpstr>
      <vt:lpstr>"Scripture" (6: NLT).</vt:lpstr>
      <vt:lpstr>II. Main Point</vt:lpstr>
      <vt:lpstr>"Scripture" (6: NLT).</vt:lpstr>
      <vt:lpstr>"Scripture" (6: NLT).</vt:lpstr>
      <vt:lpstr>"Scripture" (6: NLT).</vt:lpstr>
      <vt:lpstr>"Scripture" (6: NLT).</vt:lpstr>
      <vt:lpstr>III. Main Point</vt:lpstr>
      <vt:lpstr>Main Idea</vt:lpstr>
      <vt:lpstr>Text</vt:lpstr>
      <vt:lpstr>Text</vt:lpstr>
      <vt:lpstr>The Big Ten</vt:lpstr>
      <vt:lpstr>I. Main Point</vt:lpstr>
      <vt:lpstr>Worship</vt:lpstr>
      <vt:lpstr>"Scripture"  (6: NLT).</vt:lpstr>
      <vt:lpstr>Black on White</vt:lpstr>
      <vt:lpstr>"Scripture" (6: NLT).</vt:lpstr>
      <vt:lpstr>"Scripture" (6: NLT).</vt:lpstr>
      <vt:lpstr>"Scripture" (6: NLT).</vt:lpstr>
      <vt:lpstr>"Scripture" (6: NLT).</vt:lpstr>
      <vt:lpstr>"Scripture" (6: NLT).</vt:lpstr>
      <vt:lpstr>"Scripture" (6: NLT).</vt:lpstr>
      <vt:lpstr>Black on White</vt:lpstr>
      <vt:lpstr>I. Main Point</vt:lpstr>
      <vt:lpstr>"Scripture" (6: NLT).</vt:lpstr>
      <vt:lpstr>"Scripture" (6: NLT).</vt:lpstr>
      <vt:lpstr>"Scripture" (6: NLT).</vt:lpstr>
      <vt:lpstr>"Scripture" (6: NLT).</vt:lpstr>
      <vt:lpstr>Black on White</vt:lpstr>
      <vt:lpstr>"Scripture" (6: NLT).</vt:lpstr>
      <vt:lpstr>"Scripture" (6: NLT).</vt:lpstr>
      <vt:lpstr>"Scripture" (6: NLT).</vt:lpstr>
      <vt:lpstr>"Scripture" (6: NLT).</vt:lpstr>
      <vt:lpstr>Black on White</vt:lpstr>
      <vt:lpstr>I. Main Point</vt:lpstr>
      <vt:lpstr>"Scripture" (6: NLT).</vt:lpstr>
      <vt:lpstr>"Scripture" (6: NLT).</vt:lpstr>
      <vt:lpstr>"Scripture" (6: NLT).</vt:lpstr>
      <vt:lpstr>"Scripture" (6: NLT).</vt:lpstr>
      <vt:lpstr>Entering the Kingdom of Heaven</vt:lpstr>
      <vt:lpstr>Title</vt:lpstr>
      <vt:lpstr>Blue Background</vt:lpstr>
      <vt:lpstr>Blue Background</vt:lpstr>
      <vt:lpstr>Blue Background</vt:lpstr>
      <vt:lpstr>Blue Background</vt:lpstr>
      <vt:lpstr>Black Text</vt:lpstr>
      <vt:lpstr>Nephew</vt:lpstr>
      <vt:lpstr>Black Text</vt:lpstr>
      <vt:lpstr>Title</vt:lpstr>
      <vt:lpstr>"Scripture" (Eccl. NLT).</vt:lpstr>
      <vt:lpstr>Title</vt:lpstr>
      <vt:lpstr>Title</vt:lpstr>
      <vt:lpstr>Black</vt:lpstr>
      <vt:lpstr>Black</vt:lpstr>
      <vt:lpstr>OT Preaching link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52</cp:revision>
  <dcterms:created xsi:type="dcterms:W3CDTF">2014-08-02T06:39:19Z</dcterms:created>
  <dcterms:modified xsi:type="dcterms:W3CDTF">2023-02-16T14:30:38Z</dcterms:modified>
</cp:coreProperties>
</file>